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esentation Template" id="{D3474E28-4AA6-E748-B496-81F08868819A}">
          <p14:sldIdLst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E8ED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7"/>
    <p:restoredTop sz="94694"/>
  </p:normalViewPr>
  <p:slideViewPr>
    <p:cSldViewPr snapToGrid="0">
      <p:cViewPr>
        <p:scale>
          <a:sx n="150" d="100"/>
          <a:sy n="150" d="100"/>
        </p:scale>
        <p:origin x="-1541" y="-2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B960F-DD99-15C9-0B8B-8812FA65F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772C69-3FA2-7471-7D20-0193338A6E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BD510-9EB7-352F-4299-E72E569B8D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06/09/2023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E651C-E995-6D0C-69DF-B08DA91D3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12567-4417-4398-7043-025006E25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026471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DBD55-D949-603C-D4B0-76BF5A6F6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DA7AB6-60A3-C781-0F6C-EE05C02F7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2BB46-382F-D2E7-AE45-6658D0BB5E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06/09/2023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8399F-CEA1-5E34-629D-5B852C64E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A48BB-D79A-C07C-2705-F0BB4F5BE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5995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559DF0-843B-0123-336F-436CBCFB8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F89A11-648F-F280-73CE-7BB16BDE2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1215F-8C03-13FA-7CA9-97C1ED8D67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06/09/2023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1B1AC-07AB-6379-312C-13CB86C42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B01CC9-1660-AC5F-55AF-2E2C09C74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73028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FEE6D-2A0A-67BB-C604-40C5BDFAE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EE5B6-B354-536E-532A-A02EB76E3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E5EE6-4C68-A431-0DCB-255BEAF04A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06/09/2023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F841C-77A5-A0A1-BF7C-9C573C101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AC301-62EA-06A8-25F1-AE7C9612C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33389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C434D-4BF7-DFF4-0CE1-4BF305023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B80C5-078D-F5AF-1E84-F25F16AE7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C8A51-08E0-4D03-D419-13857F9F69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06/09/2023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15623-FFB6-DEBB-B2B7-25A8598B2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21D2B2-9B4B-1000-F7A1-B1293AC1F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058015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EF931-A94C-211D-4C16-E834A5996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20A0E-285F-5530-02FF-F66B1777B8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072D30-F2E3-0B3A-B30C-A5343C3BF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15F759-D83B-28DD-81FE-FB28B905A2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06/09/2023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54AA6C-AC4A-254A-4ED5-382239E88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390A8-0B27-AD23-4D78-8B67D1F64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663638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98552-CBBF-D10C-2851-CE5F323BE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FE88C3-615B-816B-C041-1B014F77F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50F503-4249-0855-96AC-008B469A4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998227-D465-AE51-360B-A84D6E6A8C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1D8803-B841-D379-DA13-54B34C5140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03BFB6-C264-EC78-DE85-31ED77A746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06/09/2023</a:t>
            </a:fld>
            <a:endParaRPr lang="en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ADCE47-0D8A-89FC-52C2-D482F134E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8CD5A7-1626-07AA-D2F2-7D9D7D8D6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59806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65FC91-E1CF-B33B-4316-5F030AB340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06/09/2023</a:t>
            </a:fld>
            <a:endParaRPr lang="en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13C2CC-BC4A-E4DF-8494-EC235D702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6A15BA-FEE4-7386-6712-A96CDE521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55353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740188-5A5C-FAF9-2521-642030BDA5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06/09/2023</a:t>
            </a:fld>
            <a:endParaRPr lang="en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FDEB4D-A45C-1453-8190-7209781C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8E109-5B87-E4B1-ADC1-030218708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2843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0AA26-4BB6-1D1A-037D-ACBAE49B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56E84-B974-7F35-3C70-8E3E07AB2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A2D2F7-ABF5-8F11-2584-17C841342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971083-6C28-83C7-1AC1-F475C8F45B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06/09/2023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3CCEC8-BA30-1F91-FADA-069CB64C2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1819F-0494-7C02-1117-13ABFA5AE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866319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BDAC0-3989-9DEA-56D2-D9110E277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EEB673-96C5-9150-93A9-B8A6841955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45DBFF-1905-96EA-F117-F7109DA88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50AEF-CCD9-BDA4-BC61-04C3F1EBE4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B1B96E0-5787-404D-9F78-8A667299D559}" type="datetimeFigureOut">
              <a:rPr lang="en-AT" smtClean="0"/>
              <a:t>06/09/2023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B65F7D-AB3F-4B10-493C-818831748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BF558-90B7-EDC0-41D8-A7E587B84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3D9494-3D73-6B4D-A6B9-58EFB44A3F8D}" type="slidenum">
              <a:rPr lang="en-AT" smtClean="0"/>
              <a:t>‹nº›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54567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423B4A-9E1C-7EE6-E517-84DB7876326F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0744200" y="234950"/>
            <a:ext cx="1229360" cy="572043"/>
          </a:xfrm>
          <a:prstGeom prst="rect">
            <a:avLst/>
          </a:prstGeom>
        </p:spPr>
      </p:pic>
      <p:grpSp>
        <p:nvGrpSpPr>
          <p:cNvPr id="4" name="Group 4">
            <a:extLst>
              <a:ext uri="{FF2B5EF4-FFF2-40B4-BE49-F238E27FC236}">
                <a16:creationId xmlns:a16="http://schemas.microsoft.com/office/drawing/2014/main" id="{CB8FB5A9-D095-10B6-ECB1-1AFF222B0DB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818813" y="806450"/>
            <a:ext cx="1079500" cy="250825"/>
            <a:chOff x="6815" y="508"/>
            <a:chExt cx="680" cy="158"/>
          </a:xfrm>
        </p:grpSpPr>
        <p:sp>
          <p:nvSpPr>
            <p:cNvPr id="5" name="AutoShape 3">
              <a:extLst>
                <a:ext uri="{FF2B5EF4-FFF2-40B4-BE49-F238E27FC236}">
                  <a16:creationId xmlns:a16="http://schemas.microsoft.com/office/drawing/2014/main" id="{0DD4725B-D409-8E89-1D7D-4758483EB3F9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6815" y="508"/>
              <a:ext cx="680" cy="1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91F6CFC0-660C-9E31-FA74-55E6BB70F4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2" y="513"/>
              <a:ext cx="669" cy="149"/>
            </a:xfrm>
            <a:custGeom>
              <a:avLst/>
              <a:gdLst>
                <a:gd name="T0" fmla="*/ 83 w 1849"/>
                <a:gd name="T1" fmla="*/ 397 h 397"/>
                <a:gd name="T2" fmla="*/ 83 w 1849"/>
                <a:gd name="T3" fmla="*/ 397 h 397"/>
                <a:gd name="T4" fmla="*/ 0 w 1849"/>
                <a:gd name="T5" fmla="*/ 313 h 397"/>
                <a:gd name="T6" fmla="*/ 0 w 1849"/>
                <a:gd name="T7" fmla="*/ 83 h 397"/>
                <a:gd name="T8" fmla="*/ 83 w 1849"/>
                <a:gd name="T9" fmla="*/ 0 h 397"/>
                <a:gd name="T10" fmla="*/ 1766 w 1849"/>
                <a:gd name="T11" fmla="*/ 0 h 397"/>
                <a:gd name="T12" fmla="*/ 1849 w 1849"/>
                <a:gd name="T13" fmla="*/ 83 h 397"/>
                <a:gd name="T14" fmla="*/ 1849 w 1849"/>
                <a:gd name="T15" fmla="*/ 313 h 397"/>
                <a:gd name="T16" fmla="*/ 1766 w 1849"/>
                <a:gd name="T17" fmla="*/ 397 h 397"/>
                <a:gd name="T18" fmla="*/ 83 w 1849"/>
                <a:gd name="T19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9" h="397">
                  <a:moveTo>
                    <a:pt x="83" y="397"/>
                  </a:moveTo>
                  <a:lnTo>
                    <a:pt x="83" y="397"/>
                  </a:lnTo>
                  <a:cubicBezTo>
                    <a:pt x="37" y="397"/>
                    <a:pt x="0" y="359"/>
                    <a:pt x="0" y="313"/>
                  </a:cubicBez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766" y="0"/>
                  </a:lnTo>
                  <a:cubicBezTo>
                    <a:pt x="1812" y="0"/>
                    <a:pt x="1849" y="37"/>
                    <a:pt x="1849" y="83"/>
                  </a:cubicBezTo>
                  <a:lnTo>
                    <a:pt x="1849" y="313"/>
                  </a:lnTo>
                  <a:cubicBezTo>
                    <a:pt x="1849" y="359"/>
                    <a:pt x="1812" y="397"/>
                    <a:pt x="1766" y="397"/>
                  </a:cubicBezTo>
                  <a:lnTo>
                    <a:pt x="83" y="397"/>
                  </a:lnTo>
                  <a:close/>
                </a:path>
              </a:pathLst>
            </a:custGeom>
            <a:noFill/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9BEA4DB1-6F10-0277-07CB-62EEA74BBF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815" y="506"/>
              <a:ext cx="683" cy="163"/>
            </a:xfrm>
            <a:custGeom>
              <a:avLst/>
              <a:gdLst>
                <a:gd name="T0" fmla="*/ 1786 w 1889"/>
                <a:gd name="T1" fmla="*/ 0 h 435"/>
                <a:gd name="T2" fmla="*/ 1786 w 1889"/>
                <a:gd name="T3" fmla="*/ 0 h 435"/>
                <a:gd name="T4" fmla="*/ 103 w 1889"/>
                <a:gd name="T5" fmla="*/ 0 h 435"/>
                <a:gd name="T6" fmla="*/ 0 w 1889"/>
                <a:gd name="T7" fmla="*/ 102 h 435"/>
                <a:gd name="T8" fmla="*/ 0 w 1889"/>
                <a:gd name="T9" fmla="*/ 332 h 435"/>
                <a:gd name="T10" fmla="*/ 103 w 1889"/>
                <a:gd name="T11" fmla="*/ 435 h 435"/>
                <a:gd name="T12" fmla="*/ 1786 w 1889"/>
                <a:gd name="T13" fmla="*/ 435 h 435"/>
                <a:gd name="T14" fmla="*/ 1889 w 1889"/>
                <a:gd name="T15" fmla="*/ 332 h 435"/>
                <a:gd name="T16" fmla="*/ 1889 w 1889"/>
                <a:gd name="T17" fmla="*/ 102 h 435"/>
                <a:gd name="T18" fmla="*/ 1786 w 1889"/>
                <a:gd name="T19" fmla="*/ 0 h 435"/>
                <a:gd name="T20" fmla="*/ 1786 w 1889"/>
                <a:gd name="T21" fmla="*/ 39 h 435"/>
                <a:gd name="T22" fmla="*/ 1786 w 1889"/>
                <a:gd name="T23" fmla="*/ 39 h 435"/>
                <a:gd name="T24" fmla="*/ 1849 w 1889"/>
                <a:gd name="T25" fmla="*/ 102 h 435"/>
                <a:gd name="T26" fmla="*/ 1849 w 1889"/>
                <a:gd name="T27" fmla="*/ 332 h 435"/>
                <a:gd name="T28" fmla="*/ 1786 w 1889"/>
                <a:gd name="T29" fmla="*/ 395 h 435"/>
                <a:gd name="T30" fmla="*/ 103 w 1889"/>
                <a:gd name="T31" fmla="*/ 395 h 435"/>
                <a:gd name="T32" fmla="*/ 39 w 1889"/>
                <a:gd name="T33" fmla="*/ 332 h 435"/>
                <a:gd name="T34" fmla="*/ 39 w 1889"/>
                <a:gd name="T35" fmla="*/ 102 h 435"/>
                <a:gd name="T36" fmla="*/ 103 w 1889"/>
                <a:gd name="T37" fmla="*/ 39 h 435"/>
                <a:gd name="T38" fmla="*/ 1786 w 1889"/>
                <a:gd name="T39" fmla="*/ 39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89" h="435">
                  <a:moveTo>
                    <a:pt x="1786" y="0"/>
                  </a:moveTo>
                  <a:lnTo>
                    <a:pt x="1786" y="0"/>
                  </a:lnTo>
                  <a:lnTo>
                    <a:pt x="103" y="0"/>
                  </a:lnTo>
                  <a:cubicBezTo>
                    <a:pt x="46" y="0"/>
                    <a:pt x="0" y="45"/>
                    <a:pt x="0" y="102"/>
                  </a:cubicBezTo>
                  <a:lnTo>
                    <a:pt x="0" y="332"/>
                  </a:lnTo>
                  <a:cubicBezTo>
                    <a:pt x="0" y="389"/>
                    <a:pt x="46" y="435"/>
                    <a:pt x="103" y="435"/>
                  </a:cubicBezTo>
                  <a:lnTo>
                    <a:pt x="1786" y="435"/>
                  </a:lnTo>
                  <a:cubicBezTo>
                    <a:pt x="1843" y="435"/>
                    <a:pt x="1889" y="389"/>
                    <a:pt x="1889" y="332"/>
                  </a:cubicBezTo>
                  <a:lnTo>
                    <a:pt x="1889" y="102"/>
                  </a:lnTo>
                  <a:cubicBezTo>
                    <a:pt x="1889" y="45"/>
                    <a:pt x="1843" y="0"/>
                    <a:pt x="1786" y="0"/>
                  </a:cubicBezTo>
                  <a:close/>
                  <a:moveTo>
                    <a:pt x="1786" y="39"/>
                  </a:moveTo>
                  <a:lnTo>
                    <a:pt x="1786" y="39"/>
                  </a:lnTo>
                  <a:cubicBezTo>
                    <a:pt x="1821" y="39"/>
                    <a:pt x="1849" y="67"/>
                    <a:pt x="1849" y="102"/>
                  </a:cubicBezTo>
                  <a:lnTo>
                    <a:pt x="1849" y="332"/>
                  </a:lnTo>
                  <a:cubicBezTo>
                    <a:pt x="1849" y="367"/>
                    <a:pt x="1821" y="395"/>
                    <a:pt x="1786" y="395"/>
                  </a:cubicBezTo>
                  <a:lnTo>
                    <a:pt x="103" y="395"/>
                  </a:lnTo>
                  <a:cubicBezTo>
                    <a:pt x="68" y="395"/>
                    <a:pt x="39" y="367"/>
                    <a:pt x="39" y="332"/>
                  </a:cubicBezTo>
                  <a:lnTo>
                    <a:pt x="39" y="102"/>
                  </a:lnTo>
                  <a:cubicBezTo>
                    <a:pt x="39" y="67"/>
                    <a:pt x="68" y="39"/>
                    <a:pt x="103" y="39"/>
                  </a:cubicBezTo>
                  <a:lnTo>
                    <a:pt x="1786" y="39"/>
                  </a:lnTo>
                  <a:close/>
                </a:path>
              </a:pathLst>
            </a:custGeom>
            <a:solidFill>
              <a:srgbClr val="C9BF8D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97991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51AB4DC-58D5-C4A4-6BF9-8102961E9BDB}"/>
              </a:ext>
            </a:extLst>
          </p:cNvPr>
          <p:cNvSpPr txBox="1">
            <a:spLocks/>
          </p:cNvSpPr>
          <p:nvPr/>
        </p:nvSpPr>
        <p:spPr>
          <a:xfrm>
            <a:off x="10841064" y="825623"/>
            <a:ext cx="1069383" cy="244353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P1.1-489</a:t>
            </a:r>
            <a:endParaRPr lang="en-AT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76C91B-333D-CF33-4FE9-81CDD42E9314}"/>
              </a:ext>
            </a:extLst>
          </p:cNvPr>
          <p:cNvSpPr txBox="1"/>
          <p:nvPr/>
        </p:nvSpPr>
        <p:spPr>
          <a:xfrm>
            <a:off x="2061274" y="26169"/>
            <a:ext cx="85473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 of Geomagnetic Storms with Infrasound Observation Data from International Monitoring System Stations Located in South 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America</a:t>
            </a:r>
            <a:endParaRPr lang="en-AT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S. de Macêdo, Elder </a:t>
            </a:r>
            <a:r>
              <a:rPr lang="pt-BR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Yokoyama</a:t>
            </a:r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Lucas V. Barros, Darlan P. Fontenele </a:t>
            </a:r>
            <a:r>
              <a:rPr lang="pt-BR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Juraci M. de Carvalho </a:t>
            </a:r>
            <a:endParaRPr lang="pt-BR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University</a:t>
            </a:r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Brasília</a:t>
            </a:r>
            <a:endParaRPr lang="en-AT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tângulo 18"/>
          <p:cNvSpPr/>
          <p:nvPr/>
        </p:nvSpPr>
        <p:spPr>
          <a:xfrm>
            <a:off x="0" y="1195720"/>
            <a:ext cx="12192000" cy="5788024"/>
          </a:xfrm>
          <a:prstGeom prst="rect">
            <a:avLst/>
          </a:prstGeom>
          <a:solidFill>
            <a:srgbClr val="F8F8F8"/>
          </a:solidFill>
          <a:ln>
            <a:solidFill>
              <a:srgbClr val="F8F8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Imagem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349" y="1370742"/>
            <a:ext cx="8677300" cy="3622097"/>
          </a:xfrm>
          <a:prstGeom prst="rect">
            <a:avLst/>
          </a:prstGeom>
        </p:spPr>
      </p:pic>
      <p:sp>
        <p:nvSpPr>
          <p:cNvPr id="21" name="CaixaDeTexto 20"/>
          <p:cNvSpPr txBox="1"/>
          <p:nvPr/>
        </p:nvSpPr>
        <p:spPr>
          <a:xfrm>
            <a:off x="893497" y="5516059"/>
            <a:ext cx="104050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Geomagnetic Storms and Infrasound Correlation in South America. Join us as we delve into the detections on IMS infrasound stations, observing the relationship between 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auroras </a:t>
            </a:r>
            <a:r>
              <a:rPr lang="en-US" sz="2000" smtClean="0">
                <a:latin typeface="Arial" panose="020B0604020202020204" pitchFamily="34" charset="0"/>
                <a:cs typeface="Arial" panose="020B0604020202020204" pitchFamily="34" charset="0"/>
              </a:rPr>
              <a:t>occurrence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and infrasound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data.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5787390" y="4151024"/>
            <a:ext cx="372218" cy="184666"/>
          </a:xfrm>
          <a:prstGeom prst="rect">
            <a:avLst/>
          </a:prstGeom>
          <a:solidFill>
            <a:srgbClr val="BCE8ED"/>
          </a:solidFill>
        </p:spPr>
        <p:txBody>
          <a:bodyPr wrap="none" rtlCol="0">
            <a:spAutoFit/>
          </a:bodyPr>
          <a:lstStyle/>
          <a:p>
            <a:r>
              <a:rPr lang="pt-BR" sz="600" b="1" dirty="0" smtClean="0"/>
              <a:t>I01AR</a:t>
            </a:r>
            <a:endParaRPr lang="en-US" sz="700" b="1" dirty="0"/>
          </a:p>
        </p:txBody>
      </p:sp>
      <p:sp>
        <p:nvSpPr>
          <p:cNvPr id="5" name="CaixaDeTexto 4"/>
          <p:cNvSpPr txBox="1"/>
          <p:nvPr/>
        </p:nvSpPr>
        <p:spPr>
          <a:xfrm>
            <a:off x="5787390" y="4335690"/>
            <a:ext cx="37221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" b="1" dirty="0" smtClean="0"/>
              <a:t>I02AR</a:t>
            </a:r>
            <a:endParaRPr lang="en-US" sz="600" b="1" dirty="0"/>
          </a:p>
        </p:txBody>
      </p:sp>
    </p:spTree>
    <p:extLst>
      <p:ext uri="{BB962C8B-B14F-4D97-AF65-F5344CB8AC3E}">
        <p14:creationId xmlns:p14="http://schemas.microsoft.com/office/powerpoint/2010/main" val="607453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2876</TotalTime>
  <Words>79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Moshir Kyrollos</dc:creator>
  <cp:lastModifiedBy>Arthur</cp:lastModifiedBy>
  <cp:revision>31</cp:revision>
  <dcterms:created xsi:type="dcterms:W3CDTF">2023-04-18T13:25:54Z</dcterms:created>
  <dcterms:modified xsi:type="dcterms:W3CDTF">2023-06-09T21:12:02Z</dcterms:modified>
</cp:coreProperties>
</file>

<file path=docProps/thumbnail.jpeg>
</file>